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cf0243cb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cf0243cb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cf0243cb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cf0243cb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cf0243cb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cf0243cb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cf0243c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cf0243c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cf0243cb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cf0243cb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cf0243cb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cf0243cb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cf0243cb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cf0243cb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cf0243cb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cf0243cb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cf0243cb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cf0243cb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cf0243cb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cf0243cb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cf0243cb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cf0243cb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Logical Circuits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Generalization through Interpretation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Fully connected networks -&gt; control network complexity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0727" y="1395675"/>
            <a:ext cx="4026873" cy="390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Fully connected networks -&gt; control network complexity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Synthetic Data -&gt; Control data complexity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75" y="1587825"/>
            <a:ext cx="3469974" cy="371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0727" y="1395675"/>
            <a:ext cx="4026873" cy="390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878400" cy="3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/>
              <a:t>Algorithm: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Neural Network -&gt; Boolean Formula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&lt;-&gt;linear decision tree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572000" y="1152475"/>
            <a:ext cx="3806100" cy="3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Very tight gen bounds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&amp; Interpretability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Should answer together: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“Did it learn?”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“What did it learn?”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1219200"/>
            <a:ext cx="8991599" cy="366355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Spoilers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81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Data : “Why does deep learning work”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300" y="654100"/>
            <a:ext cx="6744601" cy="43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106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Looking closer: Neuron by Neuron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4500" y="0"/>
            <a:ext cx="2223420" cy="499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7725" y="1777273"/>
            <a:ext cx="2223427" cy="143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825" y="842725"/>
            <a:ext cx="3564549" cy="345805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3703725" y="2181450"/>
            <a:ext cx="6171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+</a:t>
            </a:r>
            <a:endParaRPr sz="3600"/>
          </a:p>
        </p:txBody>
      </p:sp>
      <p:sp>
        <p:nvSpPr>
          <p:cNvPr id="84" name="Google Shape;84;p17"/>
          <p:cNvSpPr txBox="1"/>
          <p:nvPr/>
        </p:nvSpPr>
        <p:spPr>
          <a:xfrm>
            <a:off x="6431150" y="2158950"/>
            <a:ext cx="6171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=</a:t>
            </a:r>
            <a:endParaRPr sz="3600"/>
          </a:p>
        </p:txBody>
      </p:sp>
      <p:sp>
        <p:nvSpPr>
          <p:cNvPr id="85" name="Google Shape;85;p17"/>
          <p:cNvSpPr txBox="1"/>
          <p:nvPr/>
        </p:nvSpPr>
        <p:spPr>
          <a:xfrm>
            <a:off x="4330875" y="4381250"/>
            <a:ext cx="2368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Regularity even has combinatorial description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147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complicated data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150" y="1221150"/>
            <a:ext cx="3469974" cy="371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147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complicated data   -&gt;  Similar Conclusion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050" y="720400"/>
            <a:ext cx="4902783" cy="442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177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Analyze Nonlinear Case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4738"/>
            <a:ext cx="8839201" cy="112126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/>
        </p:nvSpPr>
        <p:spPr>
          <a:xfrm>
            <a:off x="1228900" y="2281500"/>
            <a:ext cx="43110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Need to express network as boolean formula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(Complexity doesn’t depend on depth)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177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Analyze Nonlinear Case</a:t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4738"/>
            <a:ext cx="8839201" cy="112126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/>
        </p:nvSpPr>
        <p:spPr>
          <a:xfrm>
            <a:off x="1228900" y="2281500"/>
            <a:ext cx="43110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Need to express network as boolean formula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(Complexity doesn’t depend on depth)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540375"/>
            <a:ext cx="8839199" cy="1603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89225" y="3308725"/>
            <a:ext cx="43110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transformation Output  (7e5 param)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